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CB00D-C7CF-B2CA-A1B5-4571663D73D8}" v="8" dt="2025-08-26T12:18:21.414"/>
    <p1510:client id="{CABFF0F3-AB29-0D51-0A4A-CAE673AECF05}" v="15" dt="2025-08-24T19:50:03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84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solidFill>
              <a:schemeClr val="accent1"/>
            </a:solidFill>
            <a:ln w="28575"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2-4776-82FE-3D11E1406C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7298144"/>
        <c:axId val="1210027760"/>
      </c:barChart>
      <c:catAx>
        <c:axId val="1297298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0027760"/>
        <c:crosses val="autoZero"/>
        <c:auto val="1"/>
        <c:lblAlgn val="ctr"/>
        <c:lblOffset val="100"/>
        <c:noMultiLvlLbl val="0"/>
      </c:catAx>
      <c:valAx>
        <c:axId val="121002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7298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28575"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061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397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839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086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886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424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078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988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494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174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11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E27F3-B628-43A6-9B0C-13C49413D4B9}" type="datetimeFigureOut">
              <a:rPr lang="en-AU" smtClean="0"/>
              <a:t>26/08/2025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A3444-C1E7-4F1A-8FF2-855FC82E53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48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17">
            <a:extLst>
              <a:ext uri="{FF2B5EF4-FFF2-40B4-BE49-F238E27FC236}">
                <a16:creationId xmlns:a16="http://schemas.microsoft.com/office/drawing/2014/main" id="{08DA71FB-4FCD-EC72-AC1B-23AF2668E4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9458072"/>
              </p:ext>
            </p:extLst>
          </p:nvPr>
        </p:nvGraphicFramePr>
        <p:xfrm>
          <a:off x="4581605" y="8621485"/>
          <a:ext cx="1912880" cy="298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40FAE26-6765-E2AE-B3ED-8D6D590925C0}"/>
              </a:ext>
            </a:extLst>
          </p:cNvPr>
          <p:cNvSpPr txBox="1"/>
          <p:nvPr/>
        </p:nvSpPr>
        <p:spPr>
          <a:xfrm>
            <a:off x="363515" y="2246661"/>
            <a:ext cx="6130970" cy="71711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000" b="1" dirty="0">
                <a:latin typeface="+mj-lt"/>
              </a:rPr>
              <a:t>Heading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000" dirty="0">
                <a:latin typeface="+mj-lt"/>
              </a:rPr>
              <a:t>Author(s)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000" b="1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>
                <a:latin typeface="+mj-lt"/>
              </a:rPr>
              <a:t>9:16 Digital Poster Portrait Template</a:t>
            </a:r>
            <a:br>
              <a:rPr lang="en-US" sz="2000" dirty="0">
                <a:latin typeface="+mj-lt"/>
              </a:rPr>
            </a:b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This template has been designed to show clearly within the digital poster screen and app that will be used for the Conference.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Please clear all text and objects on this template before designing your poster.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sz="2000" dirty="0">
                <a:latin typeface="+mj-lt"/>
              </a:rPr>
              <a:t>We recommend you use standard system fonts such as Calibri, Verdana, Times New Roman, or Arial.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AU" sz="20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sz="2000" b="1" dirty="0">
                <a:latin typeface="+mj-lt"/>
              </a:rPr>
              <a:t>Recommended font sizes: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sz="2000" b="1" dirty="0">
                <a:latin typeface="+mj-lt"/>
              </a:rPr>
              <a:t>35-45pt for Titles/Headings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AU" sz="2000" b="1" dirty="0">
                <a:latin typeface="+mj-lt"/>
              </a:rPr>
              <a:t>20-25pt for Text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AU" sz="2000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en-AU" sz="2000" dirty="0">
                <a:latin typeface="+mj-lt"/>
              </a:rPr>
              <a:t>You may use a maximum of </a:t>
            </a:r>
            <a:r>
              <a:rPr lang="en-AU" sz="2000" b="1" dirty="0">
                <a:latin typeface="+mj-lt"/>
              </a:rPr>
              <a:t>5 slides</a:t>
            </a:r>
            <a:r>
              <a:rPr lang="en-AU" sz="2000" dirty="0">
                <a:latin typeface="+mj-lt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5DB15A-B3E6-8CB0-25DA-0DA57B708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243" y="188820"/>
            <a:ext cx="4139516" cy="205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364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d5416a-8ddc-4491-a905-5f3a67f13982" xsi:nil="true"/>
    <lcf76f155ced4ddcb4097134ff3c332f xmlns="7621ef1e-a897-4fd5-ba3e-a43e3abd7da4">
      <Terms xmlns="http://schemas.microsoft.com/office/infopath/2007/PartnerControls"/>
    </lcf76f155ced4ddcb4097134ff3c332f>
    <SharedWithUsers xmlns="22d5416a-8ddc-4491-a905-5f3a67f13982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E13D3E3CDF6740AB5DEEB54033A5CD" ma:contentTypeVersion="16" ma:contentTypeDescription="Create a new document." ma:contentTypeScope="" ma:versionID="9e14da478d34db98d8f7bc296b60555a">
  <xsd:schema xmlns:xsd="http://www.w3.org/2001/XMLSchema" xmlns:xs="http://www.w3.org/2001/XMLSchema" xmlns:p="http://schemas.microsoft.com/office/2006/metadata/properties" xmlns:ns2="7621ef1e-a897-4fd5-ba3e-a43e3abd7da4" xmlns:ns3="22d5416a-8ddc-4491-a905-5f3a67f13982" targetNamespace="http://schemas.microsoft.com/office/2006/metadata/properties" ma:root="true" ma:fieldsID="9f293d55d3747e1886af5db8950dfc9a" ns2:_="" ns3:_="">
    <xsd:import namespace="7621ef1e-a897-4fd5-ba3e-a43e3abd7da4"/>
    <xsd:import namespace="22d5416a-8ddc-4491-a905-5f3a67f139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1ef1e-a897-4fd5-ba3e-a43e3abd7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f252ff3-10ec-413d-9c93-3b0888801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d5416a-8ddc-4491-a905-5f3a67f1398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0e13685-88b5-48fc-b795-5704ad12a4b0}" ma:internalName="TaxCatchAll" ma:showField="CatchAllData" ma:web="22d5416a-8ddc-4491-a905-5f3a67f139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3EEBED-A2AD-439D-B561-A13A6858C3CA}">
  <ds:schemaRefs>
    <ds:schemaRef ds:uri="http://schemas.microsoft.com/office/2006/metadata/properties"/>
    <ds:schemaRef ds:uri="http://schemas.microsoft.com/office/infopath/2007/PartnerControls"/>
    <ds:schemaRef ds:uri="22d5416a-8ddc-4491-a905-5f3a67f13982"/>
    <ds:schemaRef ds:uri="7621ef1e-a897-4fd5-ba3e-a43e3abd7da4"/>
  </ds:schemaRefs>
</ds:datastoreItem>
</file>

<file path=customXml/itemProps2.xml><?xml version="1.0" encoding="utf-8"?>
<ds:datastoreItem xmlns:ds="http://schemas.openxmlformats.org/officeDocument/2006/customXml" ds:itemID="{641A5CA5-245A-475C-8986-3E9E3174AD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21ef1e-a897-4fd5-ba3e-a43e3abd7da4"/>
    <ds:schemaRef ds:uri="22d5416a-8ddc-4491-a905-5f3a67f139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FA7C8C-96A6-4394-A470-1DEDB7FA33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91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 Mei Giam</dc:creator>
  <cp:lastModifiedBy>Li Mei Giam</cp:lastModifiedBy>
  <cp:revision>9</cp:revision>
  <dcterms:created xsi:type="dcterms:W3CDTF">2023-12-19T15:05:58Z</dcterms:created>
  <dcterms:modified xsi:type="dcterms:W3CDTF">2025-08-26T12:18:28Z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0x01010089E13D3E3CDF6740AB5DEEB54033A5CD</vt:lpwstr>
  </property>
  <property fmtid="{D5CDD505-2E9C-101B-9397-08002B2CF9AE}" pid="3" name="Order">
    <vt:r8>117400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